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00" d="100"/>
          <a:sy n="300" d="100"/>
        </p:scale>
        <p:origin x="1086" y="792"/>
      </p:cViewPr>
      <p:guideLst>
        <p:guide orient="horz" pos="1928"/>
        <p:guide pos="1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7B7B3-CE71-4FAE-AE37-77AB8D2014A0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9EFD4-20DC-4D51-938F-CD8E4AE6C0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16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9EFD4-20DC-4D51-938F-CD8E4AE6C0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19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05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59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91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5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44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2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06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9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00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11CD-7766-426D-8CDE-C148B857A13E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BCAA-189F-4E16-ADCE-ABC0D8A00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64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853504" y="608067"/>
            <a:ext cx="3630464" cy="919729"/>
            <a:chOff x="2668736" y="2187485"/>
            <a:chExt cx="3630464" cy="919729"/>
          </a:xfrm>
        </p:grpSpPr>
        <p:grpSp>
          <p:nvGrpSpPr>
            <p:cNvPr id="20" name="Groupe 19"/>
            <p:cNvGrpSpPr>
              <a:grpSpLocks noChangeAspect="1"/>
            </p:cNvGrpSpPr>
            <p:nvPr/>
          </p:nvGrpSpPr>
          <p:grpSpPr>
            <a:xfrm>
              <a:off x="3639790" y="2187485"/>
              <a:ext cx="807587" cy="899182"/>
              <a:chOff x="1056606" y="832705"/>
              <a:chExt cx="4750504" cy="5289304"/>
            </a:xfrm>
          </p:grpSpPr>
          <p:grpSp>
            <p:nvGrpSpPr>
              <p:cNvPr id="21" name="Groupe 20"/>
              <p:cNvGrpSpPr>
                <a:grpSpLocks noChangeAspect="1"/>
              </p:cNvGrpSpPr>
              <p:nvPr/>
            </p:nvGrpSpPr>
            <p:grpSpPr>
              <a:xfrm>
                <a:off x="1056606" y="832705"/>
                <a:ext cx="4750504" cy="5289304"/>
                <a:chOff x="3997237" y="3024188"/>
                <a:chExt cx="593813" cy="661163"/>
              </a:xfrm>
            </p:grpSpPr>
            <p:sp>
              <p:nvSpPr>
                <p:cNvPr id="24" name="Arc 23"/>
                <p:cNvSpPr/>
                <p:nvPr/>
              </p:nvSpPr>
              <p:spPr>
                <a:xfrm>
                  <a:off x="4104234" y="3024188"/>
                  <a:ext cx="486816" cy="625028"/>
                </a:xfrm>
                <a:prstGeom prst="arc">
                  <a:avLst>
                    <a:gd name="adj1" fmla="val 3740777"/>
                    <a:gd name="adj2" fmla="val 17896738"/>
                  </a:avLst>
                </a:prstGeom>
                <a:solidFill>
                  <a:srgbClr val="FF0000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>
                  <a:off x="4238625" y="3093246"/>
                  <a:ext cx="276224" cy="197642"/>
                </a:xfrm>
                <a:prstGeom prst="arc">
                  <a:avLst>
                    <a:gd name="adj1" fmla="val 10807613"/>
                    <a:gd name="adj2" fmla="val 16448622"/>
                  </a:avLst>
                </a:prstGeom>
                <a:solidFill>
                  <a:schemeClr val="bg1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>
                  <a:off x="3997237" y="3309781"/>
                  <a:ext cx="526249" cy="375570"/>
                </a:xfrm>
                <a:prstGeom prst="arc">
                  <a:avLst>
                    <a:gd name="adj1" fmla="val 21418091"/>
                    <a:gd name="adj2" fmla="val 1441764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>
                  <a:off x="4443415" y="3460847"/>
                  <a:ext cx="80071" cy="45719"/>
                </a:xfrm>
                <a:prstGeom prst="arc">
                  <a:avLst>
                    <a:gd name="adj1" fmla="val 7749867"/>
                    <a:gd name="adj2" fmla="val 6817200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>
                  <a:off x="4238625" y="3374234"/>
                  <a:ext cx="204789" cy="221456"/>
                </a:xfrm>
                <a:prstGeom prst="arc">
                  <a:avLst>
                    <a:gd name="adj1" fmla="val 21435715"/>
                    <a:gd name="adj2" fmla="val 10844735"/>
                  </a:avLst>
                </a:prstGeom>
                <a:solidFill>
                  <a:schemeClr val="bg1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>
                  <a:off x="4379865" y="3062889"/>
                  <a:ext cx="128588" cy="138112"/>
                </a:xfrm>
                <a:prstGeom prst="arc">
                  <a:avLst>
                    <a:gd name="adj1" fmla="val 14370281"/>
                    <a:gd name="adj2" fmla="val 12620200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2" name="Forme libre 21"/>
              <p:cNvSpPr/>
              <p:nvPr/>
            </p:nvSpPr>
            <p:spPr>
              <a:xfrm>
                <a:off x="2983057" y="1389413"/>
                <a:ext cx="1672070" cy="2208810"/>
              </a:xfrm>
              <a:custGeom>
                <a:avLst/>
                <a:gdLst>
                  <a:gd name="connsiteX0" fmla="*/ 1514104 w 1662545"/>
                  <a:gd name="connsiteY0" fmla="*/ 849086 h 2208810"/>
                  <a:gd name="connsiteX1" fmla="*/ 1395350 w 1662545"/>
                  <a:gd name="connsiteY1" fmla="*/ 783771 h 2208810"/>
                  <a:gd name="connsiteX2" fmla="*/ 1282535 w 1662545"/>
                  <a:gd name="connsiteY2" fmla="*/ 706582 h 2208810"/>
                  <a:gd name="connsiteX3" fmla="*/ 1229096 w 1662545"/>
                  <a:gd name="connsiteY3" fmla="*/ 635330 h 2208810"/>
                  <a:gd name="connsiteX4" fmla="*/ 1175657 w 1662545"/>
                  <a:gd name="connsiteY4" fmla="*/ 546265 h 2208810"/>
                  <a:gd name="connsiteX5" fmla="*/ 1140031 w 1662545"/>
                  <a:gd name="connsiteY5" fmla="*/ 439387 h 2208810"/>
                  <a:gd name="connsiteX6" fmla="*/ 1122218 w 1662545"/>
                  <a:gd name="connsiteY6" fmla="*/ 350322 h 2208810"/>
                  <a:gd name="connsiteX7" fmla="*/ 855023 w 1662545"/>
                  <a:gd name="connsiteY7" fmla="*/ 255319 h 2208810"/>
                  <a:gd name="connsiteX8" fmla="*/ 1157844 w 1662545"/>
                  <a:gd name="connsiteY8" fmla="*/ 112816 h 2208810"/>
                  <a:gd name="connsiteX9" fmla="*/ 1193470 w 1662545"/>
                  <a:gd name="connsiteY9" fmla="*/ 47501 h 2208810"/>
                  <a:gd name="connsiteX10" fmla="*/ 1211283 w 1662545"/>
                  <a:gd name="connsiteY10" fmla="*/ 0 h 2208810"/>
                  <a:gd name="connsiteX11" fmla="*/ 1145969 w 1662545"/>
                  <a:gd name="connsiteY11" fmla="*/ 5938 h 2208810"/>
                  <a:gd name="connsiteX12" fmla="*/ 0 w 1662545"/>
                  <a:gd name="connsiteY12" fmla="*/ 795647 h 2208810"/>
                  <a:gd name="connsiteX13" fmla="*/ 0 w 1662545"/>
                  <a:gd name="connsiteY13" fmla="*/ 2208810 h 2208810"/>
                  <a:gd name="connsiteX14" fmla="*/ 1662545 w 1662545"/>
                  <a:gd name="connsiteY14" fmla="*/ 2167247 h 2208810"/>
                  <a:gd name="connsiteX15" fmla="*/ 1514104 w 1662545"/>
                  <a:gd name="connsiteY15" fmla="*/ 849086 h 2208810"/>
                  <a:gd name="connsiteX0" fmla="*/ 1523629 w 1672070"/>
                  <a:gd name="connsiteY0" fmla="*/ 849086 h 2208810"/>
                  <a:gd name="connsiteX1" fmla="*/ 1404875 w 1672070"/>
                  <a:gd name="connsiteY1" fmla="*/ 783771 h 2208810"/>
                  <a:gd name="connsiteX2" fmla="*/ 1292060 w 1672070"/>
                  <a:gd name="connsiteY2" fmla="*/ 706582 h 2208810"/>
                  <a:gd name="connsiteX3" fmla="*/ 1238621 w 1672070"/>
                  <a:gd name="connsiteY3" fmla="*/ 635330 h 2208810"/>
                  <a:gd name="connsiteX4" fmla="*/ 1185182 w 1672070"/>
                  <a:gd name="connsiteY4" fmla="*/ 546265 h 2208810"/>
                  <a:gd name="connsiteX5" fmla="*/ 1149556 w 1672070"/>
                  <a:gd name="connsiteY5" fmla="*/ 439387 h 2208810"/>
                  <a:gd name="connsiteX6" fmla="*/ 1131743 w 1672070"/>
                  <a:gd name="connsiteY6" fmla="*/ 350322 h 2208810"/>
                  <a:gd name="connsiteX7" fmla="*/ 864548 w 1672070"/>
                  <a:gd name="connsiteY7" fmla="*/ 255319 h 2208810"/>
                  <a:gd name="connsiteX8" fmla="*/ 1167369 w 1672070"/>
                  <a:gd name="connsiteY8" fmla="*/ 112816 h 2208810"/>
                  <a:gd name="connsiteX9" fmla="*/ 1202995 w 1672070"/>
                  <a:gd name="connsiteY9" fmla="*/ 47501 h 2208810"/>
                  <a:gd name="connsiteX10" fmla="*/ 1220808 w 1672070"/>
                  <a:gd name="connsiteY10" fmla="*/ 0 h 2208810"/>
                  <a:gd name="connsiteX11" fmla="*/ 1155494 w 1672070"/>
                  <a:gd name="connsiteY11" fmla="*/ 5938 h 2208810"/>
                  <a:gd name="connsiteX12" fmla="*/ 9525 w 1672070"/>
                  <a:gd name="connsiteY12" fmla="*/ 795647 h 2208810"/>
                  <a:gd name="connsiteX13" fmla="*/ 0 w 1672070"/>
                  <a:gd name="connsiteY13" fmla="*/ 2208810 h 2208810"/>
                  <a:gd name="connsiteX14" fmla="*/ 1672070 w 1672070"/>
                  <a:gd name="connsiteY14" fmla="*/ 2167247 h 2208810"/>
                  <a:gd name="connsiteX15" fmla="*/ 1523629 w 1672070"/>
                  <a:gd name="connsiteY15" fmla="*/ 849086 h 2208810"/>
                  <a:gd name="connsiteX0" fmla="*/ 1523629 w 1672070"/>
                  <a:gd name="connsiteY0" fmla="*/ 849086 h 2208810"/>
                  <a:gd name="connsiteX1" fmla="*/ 1404875 w 1672070"/>
                  <a:gd name="connsiteY1" fmla="*/ 783771 h 2208810"/>
                  <a:gd name="connsiteX2" fmla="*/ 1292060 w 1672070"/>
                  <a:gd name="connsiteY2" fmla="*/ 706582 h 2208810"/>
                  <a:gd name="connsiteX3" fmla="*/ 1238621 w 1672070"/>
                  <a:gd name="connsiteY3" fmla="*/ 635330 h 2208810"/>
                  <a:gd name="connsiteX4" fmla="*/ 1185182 w 1672070"/>
                  <a:gd name="connsiteY4" fmla="*/ 546265 h 2208810"/>
                  <a:gd name="connsiteX5" fmla="*/ 1149556 w 1672070"/>
                  <a:gd name="connsiteY5" fmla="*/ 439387 h 2208810"/>
                  <a:gd name="connsiteX6" fmla="*/ 1131743 w 1672070"/>
                  <a:gd name="connsiteY6" fmla="*/ 350322 h 2208810"/>
                  <a:gd name="connsiteX7" fmla="*/ 864548 w 1672070"/>
                  <a:gd name="connsiteY7" fmla="*/ 255319 h 2208810"/>
                  <a:gd name="connsiteX8" fmla="*/ 1167369 w 1672070"/>
                  <a:gd name="connsiteY8" fmla="*/ 112816 h 2208810"/>
                  <a:gd name="connsiteX9" fmla="*/ 1202995 w 1672070"/>
                  <a:gd name="connsiteY9" fmla="*/ 47501 h 2208810"/>
                  <a:gd name="connsiteX10" fmla="*/ 1220808 w 1672070"/>
                  <a:gd name="connsiteY10" fmla="*/ 0 h 2208810"/>
                  <a:gd name="connsiteX11" fmla="*/ 1155494 w 1672070"/>
                  <a:gd name="connsiteY11" fmla="*/ 5938 h 2208810"/>
                  <a:gd name="connsiteX12" fmla="*/ 6350 w 1672070"/>
                  <a:gd name="connsiteY12" fmla="*/ 786122 h 2208810"/>
                  <a:gd name="connsiteX13" fmla="*/ 0 w 1672070"/>
                  <a:gd name="connsiteY13" fmla="*/ 2208810 h 2208810"/>
                  <a:gd name="connsiteX14" fmla="*/ 1672070 w 1672070"/>
                  <a:gd name="connsiteY14" fmla="*/ 2167247 h 2208810"/>
                  <a:gd name="connsiteX15" fmla="*/ 1523629 w 1672070"/>
                  <a:gd name="connsiteY15" fmla="*/ 849086 h 2208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2070" h="2208810">
                    <a:moveTo>
                      <a:pt x="1523629" y="849086"/>
                    </a:moveTo>
                    <a:lnTo>
                      <a:pt x="1404875" y="783771"/>
                    </a:lnTo>
                    <a:lnTo>
                      <a:pt x="1292060" y="706582"/>
                    </a:lnTo>
                    <a:lnTo>
                      <a:pt x="1238621" y="635330"/>
                    </a:lnTo>
                    <a:lnTo>
                      <a:pt x="1185182" y="546265"/>
                    </a:lnTo>
                    <a:lnTo>
                      <a:pt x="1149556" y="439387"/>
                    </a:lnTo>
                    <a:lnTo>
                      <a:pt x="1131743" y="350322"/>
                    </a:lnTo>
                    <a:lnTo>
                      <a:pt x="864548" y="255319"/>
                    </a:lnTo>
                    <a:lnTo>
                      <a:pt x="1167369" y="112816"/>
                    </a:lnTo>
                    <a:lnTo>
                      <a:pt x="1202995" y="47501"/>
                    </a:lnTo>
                    <a:lnTo>
                      <a:pt x="1220808" y="0"/>
                    </a:lnTo>
                    <a:lnTo>
                      <a:pt x="1155494" y="5938"/>
                    </a:lnTo>
                    <a:lnTo>
                      <a:pt x="6350" y="786122"/>
                    </a:lnTo>
                    <a:cubicBezTo>
                      <a:pt x="4233" y="1260351"/>
                      <a:pt x="2117" y="1734581"/>
                      <a:pt x="0" y="2208810"/>
                    </a:cubicBezTo>
                    <a:lnTo>
                      <a:pt x="1672070" y="2167247"/>
                    </a:lnTo>
                    <a:lnTo>
                      <a:pt x="1523629" y="8490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Forme libre 22"/>
              <p:cNvSpPr/>
              <p:nvPr/>
            </p:nvSpPr>
            <p:spPr>
              <a:xfrm>
                <a:off x="2983469" y="3218213"/>
                <a:ext cx="1609106" cy="1585356"/>
              </a:xfrm>
              <a:custGeom>
                <a:avLst/>
                <a:gdLst>
                  <a:gd name="connsiteX0" fmla="*/ 225631 w 1609106"/>
                  <a:gd name="connsiteY0" fmla="*/ 0 h 1585356"/>
                  <a:gd name="connsiteX1" fmla="*/ 0 w 1609106"/>
                  <a:gd name="connsiteY1" fmla="*/ 391886 h 1585356"/>
                  <a:gd name="connsiteX2" fmla="*/ 5937 w 1609106"/>
                  <a:gd name="connsiteY2" fmla="*/ 1312223 h 1585356"/>
                  <a:gd name="connsiteX3" fmla="*/ 849086 w 1609106"/>
                  <a:gd name="connsiteY3" fmla="*/ 1585356 h 1585356"/>
                  <a:gd name="connsiteX4" fmla="*/ 1502228 w 1609106"/>
                  <a:gd name="connsiteY4" fmla="*/ 1442852 h 1585356"/>
                  <a:gd name="connsiteX5" fmla="*/ 1609106 w 1609106"/>
                  <a:gd name="connsiteY5" fmla="*/ 1140031 h 1585356"/>
                  <a:gd name="connsiteX6" fmla="*/ 1122218 w 1609106"/>
                  <a:gd name="connsiteY6" fmla="*/ 77190 h 1585356"/>
                  <a:gd name="connsiteX7" fmla="*/ 225631 w 1609106"/>
                  <a:gd name="connsiteY7" fmla="*/ 0 h 158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9106" h="1585356">
                    <a:moveTo>
                      <a:pt x="225631" y="0"/>
                    </a:moveTo>
                    <a:lnTo>
                      <a:pt x="0" y="391886"/>
                    </a:lnTo>
                    <a:lnTo>
                      <a:pt x="5937" y="1312223"/>
                    </a:lnTo>
                    <a:lnTo>
                      <a:pt x="849086" y="1585356"/>
                    </a:lnTo>
                    <a:lnTo>
                      <a:pt x="1502228" y="1442852"/>
                    </a:lnTo>
                    <a:lnTo>
                      <a:pt x="1609106" y="1140031"/>
                    </a:lnTo>
                    <a:lnTo>
                      <a:pt x="1122218" y="77190"/>
                    </a:lnTo>
                    <a:lnTo>
                      <a:pt x="2256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0" name="Groupe 29"/>
            <p:cNvGrpSpPr>
              <a:grpSpLocks noChangeAspect="1"/>
            </p:cNvGrpSpPr>
            <p:nvPr/>
          </p:nvGrpSpPr>
          <p:grpSpPr>
            <a:xfrm>
              <a:off x="5634340" y="2208184"/>
              <a:ext cx="664860" cy="852805"/>
              <a:chOff x="4100945" y="1160463"/>
              <a:chExt cx="3910941" cy="50165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709257" y="1163894"/>
                <a:ext cx="864000" cy="501148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2" name="Groupe 31"/>
              <p:cNvGrpSpPr/>
              <p:nvPr/>
            </p:nvGrpSpPr>
            <p:grpSpPr>
              <a:xfrm>
                <a:off x="4709257" y="1160463"/>
                <a:ext cx="3302629" cy="3441122"/>
                <a:chOff x="4709257" y="1160463"/>
                <a:chExt cx="3104708" cy="3441122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709257" y="1160463"/>
                  <a:ext cx="3104708" cy="2803799"/>
                </a:xfrm>
                <a:prstGeom prst="arc">
                  <a:avLst>
                    <a:gd name="adj1" fmla="val 16199999"/>
                    <a:gd name="adj2" fmla="val 21395614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709257" y="1797786"/>
                  <a:ext cx="3104703" cy="2803799"/>
                </a:xfrm>
                <a:prstGeom prst="arc">
                  <a:avLst>
                    <a:gd name="adj1" fmla="val 16199999"/>
                    <a:gd name="adj2" fmla="val 21395614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3" name="Arc 32"/>
              <p:cNvSpPr/>
              <p:nvPr/>
            </p:nvSpPr>
            <p:spPr>
              <a:xfrm>
                <a:off x="5565943" y="1495449"/>
                <a:ext cx="1440000" cy="1440000"/>
              </a:xfrm>
              <a:prstGeom prst="arc">
                <a:avLst>
                  <a:gd name="adj1" fmla="val 16199999"/>
                  <a:gd name="adj2" fmla="val 213956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Arc 33"/>
              <p:cNvSpPr/>
              <p:nvPr/>
            </p:nvSpPr>
            <p:spPr>
              <a:xfrm flipV="1">
                <a:off x="5567600" y="2827057"/>
                <a:ext cx="1440000" cy="1440000"/>
              </a:xfrm>
              <a:prstGeom prst="arc">
                <a:avLst>
                  <a:gd name="adj1" fmla="val 16199999"/>
                  <a:gd name="adj2" fmla="val 213956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7" name="Groupe 36"/>
              <p:cNvGrpSpPr/>
              <p:nvPr/>
            </p:nvGrpSpPr>
            <p:grpSpPr>
              <a:xfrm>
                <a:off x="4100945" y="1160463"/>
                <a:ext cx="803117" cy="316056"/>
                <a:chOff x="4100945" y="1160463"/>
                <a:chExt cx="803117" cy="316056"/>
              </a:xfrm>
            </p:grpSpPr>
            <p:sp>
              <p:nvSpPr>
                <p:cNvPr id="48" name="Rectangle à coins arrondis 47"/>
                <p:cNvSpPr/>
                <p:nvPr/>
              </p:nvSpPr>
              <p:spPr>
                <a:xfrm>
                  <a:off x="4100945" y="1160463"/>
                  <a:ext cx="803117" cy="1754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" name="Triangle isocèle 48"/>
                <p:cNvSpPr/>
                <p:nvPr/>
              </p:nvSpPr>
              <p:spPr>
                <a:xfrm rot="10800000">
                  <a:off x="4178089" y="1335880"/>
                  <a:ext cx="565926" cy="140639"/>
                </a:xfrm>
                <a:prstGeom prst="triangle">
                  <a:avLst>
                    <a:gd name="adj" fmla="val 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" name="Groupe 37"/>
              <p:cNvGrpSpPr/>
              <p:nvPr/>
            </p:nvGrpSpPr>
            <p:grpSpPr>
              <a:xfrm rot="10800000" flipH="1">
                <a:off x="4100945" y="5859319"/>
                <a:ext cx="803117" cy="316056"/>
                <a:chOff x="4100945" y="1160463"/>
                <a:chExt cx="803117" cy="316056"/>
              </a:xfrm>
            </p:grpSpPr>
            <p:sp>
              <p:nvSpPr>
                <p:cNvPr id="46" name="Rectangle à coins arrondis 45"/>
                <p:cNvSpPr/>
                <p:nvPr/>
              </p:nvSpPr>
              <p:spPr>
                <a:xfrm>
                  <a:off x="4100945" y="1160463"/>
                  <a:ext cx="803117" cy="1754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" name="Triangle isocèle 46"/>
                <p:cNvSpPr/>
                <p:nvPr/>
              </p:nvSpPr>
              <p:spPr>
                <a:xfrm rot="10800000">
                  <a:off x="4178089" y="1335880"/>
                  <a:ext cx="565926" cy="140639"/>
                </a:xfrm>
                <a:prstGeom prst="triangle">
                  <a:avLst>
                    <a:gd name="adj" fmla="val 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" name="Groupe 38"/>
              <p:cNvGrpSpPr/>
              <p:nvPr/>
            </p:nvGrpSpPr>
            <p:grpSpPr>
              <a:xfrm rot="10800000">
                <a:off x="5383654" y="5860907"/>
                <a:ext cx="803117" cy="316056"/>
                <a:chOff x="4100945" y="1160463"/>
                <a:chExt cx="803117" cy="316056"/>
              </a:xfrm>
            </p:grpSpPr>
            <p:sp>
              <p:nvSpPr>
                <p:cNvPr id="44" name="Rectangle à coins arrondis 43"/>
                <p:cNvSpPr/>
                <p:nvPr/>
              </p:nvSpPr>
              <p:spPr>
                <a:xfrm>
                  <a:off x="4100945" y="1160463"/>
                  <a:ext cx="803117" cy="17541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" name="Triangle isocèle 44"/>
                <p:cNvSpPr/>
                <p:nvPr/>
              </p:nvSpPr>
              <p:spPr>
                <a:xfrm rot="10800000">
                  <a:off x="4178089" y="1335880"/>
                  <a:ext cx="565926" cy="140639"/>
                </a:xfrm>
                <a:prstGeom prst="triangle">
                  <a:avLst>
                    <a:gd name="adj" fmla="val 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5531691" y="4267057"/>
                <a:ext cx="828877" cy="33452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528241" y="1160463"/>
                <a:ext cx="832328" cy="33452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09627" y="2150723"/>
                <a:ext cx="897973" cy="143911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007600" y="2465498"/>
                <a:ext cx="1004282" cy="83199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" name="Groupe 52"/>
            <p:cNvGrpSpPr>
              <a:grpSpLocks noChangeAspect="1"/>
            </p:cNvGrpSpPr>
            <p:nvPr/>
          </p:nvGrpSpPr>
          <p:grpSpPr>
            <a:xfrm>
              <a:off x="4599777" y="2208032"/>
              <a:ext cx="807587" cy="899182"/>
              <a:chOff x="1056606" y="832705"/>
              <a:chExt cx="4750504" cy="5289304"/>
            </a:xfrm>
          </p:grpSpPr>
          <p:grpSp>
            <p:nvGrpSpPr>
              <p:cNvPr id="54" name="Groupe 53"/>
              <p:cNvGrpSpPr>
                <a:grpSpLocks noChangeAspect="1"/>
              </p:cNvGrpSpPr>
              <p:nvPr/>
            </p:nvGrpSpPr>
            <p:grpSpPr>
              <a:xfrm>
                <a:off x="1056606" y="832705"/>
                <a:ext cx="4750504" cy="5289304"/>
                <a:chOff x="3997237" y="3024188"/>
                <a:chExt cx="593813" cy="661163"/>
              </a:xfrm>
            </p:grpSpPr>
            <p:sp>
              <p:nvSpPr>
                <p:cNvPr id="57" name="Arc 56"/>
                <p:cNvSpPr/>
                <p:nvPr/>
              </p:nvSpPr>
              <p:spPr>
                <a:xfrm>
                  <a:off x="4104234" y="3024188"/>
                  <a:ext cx="486816" cy="625028"/>
                </a:xfrm>
                <a:prstGeom prst="arc">
                  <a:avLst>
                    <a:gd name="adj1" fmla="val 3740777"/>
                    <a:gd name="adj2" fmla="val 17896738"/>
                  </a:avLst>
                </a:prstGeom>
                <a:solidFill>
                  <a:srgbClr val="FF0000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>
                  <a:off x="4238625" y="3093246"/>
                  <a:ext cx="276224" cy="197642"/>
                </a:xfrm>
                <a:prstGeom prst="arc">
                  <a:avLst>
                    <a:gd name="adj1" fmla="val 10807613"/>
                    <a:gd name="adj2" fmla="val 16448622"/>
                  </a:avLst>
                </a:prstGeom>
                <a:solidFill>
                  <a:schemeClr val="bg1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>
                  <a:off x="3997237" y="3309781"/>
                  <a:ext cx="526249" cy="375570"/>
                </a:xfrm>
                <a:prstGeom prst="arc">
                  <a:avLst>
                    <a:gd name="adj1" fmla="val 21418091"/>
                    <a:gd name="adj2" fmla="val 1441764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>
                  <a:off x="4443415" y="3460847"/>
                  <a:ext cx="80071" cy="45719"/>
                </a:xfrm>
                <a:prstGeom prst="arc">
                  <a:avLst>
                    <a:gd name="adj1" fmla="val 7749867"/>
                    <a:gd name="adj2" fmla="val 6817200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>
                  <a:off x="4238625" y="3374234"/>
                  <a:ext cx="204789" cy="221456"/>
                </a:xfrm>
                <a:prstGeom prst="arc">
                  <a:avLst>
                    <a:gd name="adj1" fmla="val 21435715"/>
                    <a:gd name="adj2" fmla="val 10844735"/>
                  </a:avLst>
                </a:prstGeom>
                <a:solidFill>
                  <a:schemeClr val="bg1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>
                  <a:off x="4379865" y="3062889"/>
                  <a:ext cx="128588" cy="138112"/>
                </a:xfrm>
                <a:prstGeom prst="arc">
                  <a:avLst>
                    <a:gd name="adj1" fmla="val 14370281"/>
                    <a:gd name="adj2" fmla="val 12620200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5" name="Forme libre 54"/>
              <p:cNvSpPr/>
              <p:nvPr/>
            </p:nvSpPr>
            <p:spPr>
              <a:xfrm>
                <a:off x="2983057" y="1389413"/>
                <a:ext cx="1672070" cy="2208810"/>
              </a:xfrm>
              <a:custGeom>
                <a:avLst/>
                <a:gdLst>
                  <a:gd name="connsiteX0" fmla="*/ 1514104 w 1662545"/>
                  <a:gd name="connsiteY0" fmla="*/ 849086 h 2208810"/>
                  <a:gd name="connsiteX1" fmla="*/ 1395350 w 1662545"/>
                  <a:gd name="connsiteY1" fmla="*/ 783771 h 2208810"/>
                  <a:gd name="connsiteX2" fmla="*/ 1282535 w 1662545"/>
                  <a:gd name="connsiteY2" fmla="*/ 706582 h 2208810"/>
                  <a:gd name="connsiteX3" fmla="*/ 1229096 w 1662545"/>
                  <a:gd name="connsiteY3" fmla="*/ 635330 h 2208810"/>
                  <a:gd name="connsiteX4" fmla="*/ 1175657 w 1662545"/>
                  <a:gd name="connsiteY4" fmla="*/ 546265 h 2208810"/>
                  <a:gd name="connsiteX5" fmla="*/ 1140031 w 1662545"/>
                  <a:gd name="connsiteY5" fmla="*/ 439387 h 2208810"/>
                  <a:gd name="connsiteX6" fmla="*/ 1122218 w 1662545"/>
                  <a:gd name="connsiteY6" fmla="*/ 350322 h 2208810"/>
                  <a:gd name="connsiteX7" fmla="*/ 855023 w 1662545"/>
                  <a:gd name="connsiteY7" fmla="*/ 255319 h 2208810"/>
                  <a:gd name="connsiteX8" fmla="*/ 1157844 w 1662545"/>
                  <a:gd name="connsiteY8" fmla="*/ 112816 h 2208810"/>
                  <a:gd name="connsiteX9" fmla="*/ 1193470 w 1662545"/>
                  <a:gd name="connsiteY9" fmla="*/ 47501 h 2208810"/>
                  <a:gd name="connsiteX10" fmla="*/ 1211283 w 1662545"/>
                  <a:gd name="connsiteY10" fmla="*/ 0 h 2208810"/>
                  <a:gd name="connsiteX11" fmla="*/ 1145969 w 1662545"/>
                  <a:gd name="connsiteY11" fmla="*/ 5938 h 2208810"/>
                  <a:gd name="connsiteX12" fmla="*/ 0 w 1662545"/>
                  <a:gd name="connsiteY12" fmla="*/ 795647 h 2208810"/>
                  <a:gd name="connsiteX13" fmla="*/ 0 w 1662545"/>
                  <a:gd name="connsiteY13" fmla="*/ 2208810 h 2208810"/>
                  <a:gd name="connsiteX14" fmla="*/ 1662545 w 1662545"/>
                  <a:gd name="connsiteY14" fmla="*/ 2167247 h 2208810"/>
                  <a:gd name="connsiteX15" fmla="*/ 1514104 w 1662545"/>
                  <a:gd name="connsiteY15" fmla="*/ 849086 h 2208810"/>
                  <a:gd name="connsiteX0" fmla="*/ 1523629 w 1672070"/>
                  <a:gd name="connsiteY0" fmla="*/ 849086 h 2208810"/>
                  <a:gd name="connsiteX1" fmla="*/ 1404875 w 1672070"/>
                  <a:gd name="connsiteY1" fmla="*/ 783771 h 2208810"/>
                  <a:gd name="connsiteX2" fmla="*/ 1292060 w 1672070"/>
                  <a:gd name="connsiteY2" fmla="*/ 706582 h 2208810"/>
                  <a:gd name="connsiteX3" fmla="*/ 1238621 w 1672070"/>
                  <a:gd name="connsiteY3" fmla="*/ 635330 h 2208810"/>
                  <a:gd name="connsiteX4" fmla="*/ 1185182 w 1672070"/>
                  <a:gd name="connsiteY4" fmla="*/ 546265 h 2208810"/>
                  <a:gd name="connsiteX5" fmla="*/ 1149556 w 1672070"/>
                  <a:gd name="connsiteY5" fmla="*/ 439387 h 2208810"/>
                  <a:gd name="connsiteX6" fmla="*/ 1131743 w 1672070"/>
                  <a:gd name="connsiteY6" fmla="*/ 350322 h 2208810"/>
                  <a:gd name="connsiteX7" fmla="*/ 864548 w 1672070"/>
                  <a:gd name="connsiteY7" fmla="*/ 255319 h 2208810"/>
                  <a:gd name="connsiteX8" fmla="*/ 1167369 w 1672070"/>
                  <a:gd name="connsiteY8" fmla="*/ 112816 h 2208810"/>
                  <a:gd name="connsiteX9" fmla="*/ 1202995 w 1672070"/>
                  <a:gd name="connsiteY9" fmla="*/ 47501 h 2208810"/>
                  <a:gd name="connsiteX10" fmla="*/ 1220808 w 1672070"/>
                  <a:gd name="connsiteY10" fmla="*/ 0 h 2208810"/>
                  <a:gd name="connsiteX11" fmla="*/ 1155494 w 1672070"/>
                  <a:gd name="connsiteY11" fmla="*/ 5938 h 2208810"/>
                  <a:gd name="connsiteX12" fmla="*/ 9525 w 1672070"/>
                  <a:gd name="connsiteY12" fmla="*/ 795647 h 2208810"/>
                  <a:gd name="connsiteX13" fmla="*/ 0 w 1672070"/>
                  <a:gd name="connsiteY13" fmla="*/ 2208810 h 2208810"/>
                  <a:gd name="connsiteX14" fmla="*/ 1672070 w 1672070"/>
                  <a:gd name="connsiteY14" fmla="*/ 2167247 h 2208810"/>
                  <a:gd name="connsiteX15" fmla="*/ 1523629 w 1672070"/>
                  <a:gd name="connsiteY15" fmla="*/ 849086 h 2208810"/>
                  <a:gd name="connsiteX0" fmla="*/ 1523629 w 1672070"/>
                  <a:gd name="connsiteY0" fmla="*/ 849086 h 2208810"/>
                  <a:gd name="connsiteX1" fmla="*/ 1404875 w 1672070"/>
                  <a:gd name="connsiteY1" fmla="*/ 783771 h 2208810"/>
                  <a:gd name="connsiteX2" fmla="*/ 1292060 w 1672070"/>
                  <a:gd name="connsiteY2" fmla="*/ 706582 h 2208810"/>
                  <a:gd name="connsiteX3" fmla="*/ 1238621 w 1672070"/>
                  <a:gd name="connsiteY3" fmla="*/ 635330 h 2208810"/>
                  <a:gd name="connsiteX4" fmla="*/ 1185182 w 1672070"/>
                  <a:gd name="connsiteY4" fmla="*/ 546265 h 2208810"/>
                  <a:gd name="connsiteX5" fmla="*/ 1149556 w 1672070"/>
                  <a:gd name="connsiteY5" fmla="*/ 439387 h 2208810"/>
                  <a:gd name="connsiteX6" fmla="*/ 1131743 w 1672070"/>
                  <a:gd name="connsiteY6" fmla="*/ 350322 h 2208810"/>
                  <a:gd name="connsiteX7" fmla="*/ 864548 w 1672070"/>
                  <a:gd name="connsiteY7" fmla="*/ 255319 h 2208810"/>
                  <a:gd name="connsiteX8" fmla="*/ 1167369 w 1672070"/>
                  <a:gd name="connsiteY8" fmla="*/ 112816 h 2208810"/>
                  <a:gd name="connsiteX9" fmla="*/ 1202995 w 1672070"/>
                  <a:gd name="connsiteY9" fmla="*/ 47501 h 2208810"/>
                  <a:gd name="connsiteX10" fmla="*/ 1220808 w 1672070"/>
                  <a:gd name="connsiteY10" fmla="*/ 0 h 2208810"/>
                  <a:gd name="connsiteX11" fmla="*/ 1155494 w 1672070"/>
                  <a:gd name="connsiteY11" fmla="*/ 5938 h 2208810"/>
                  <a:gd name="connsiteX12" fmla="*/ 6350 w 1672070"/>
                  <a:gd name="connsiteY12" fmla="*/ 786122 h 2208810"/>
                  <a:gd name="connsiteX13" fmla="*/ 0 w 1672070"/>
                  <a:gd name="connsiteY13" fmla="*/ 2208810 h 2208810"/>
                  <a:gd name="connsiteX14" fmla="*/ 1672070 w 1672070"/>
                  <a:gd name="connsiteY14" fmla="*/ 2167247 h 2208810"/>
                  <a:gd name="connsiteX15" fmla="*/ 1523629 w 1672070"/>
                  <a:gd name="connsiteY15" fmla="*/ 849086 h 2208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2070" h="2208810">
                    <a:moveTo>
                      <a:pt x="1523629" y="849086"/>
                    </a:moveTo>
                    <a:lnTo>
                      <a:pt x="1404875" y="783771"/>
                    </a:lnTo>
                    <a:lnTo>
                      <a:pt x="1292060" y="706582"/>
                    </a:lnTo>
                    <a:lnTo>
                      <a:pt x="1238621" y="635330"/>
                    </a:lnTo>
                    <a:lnTo>
                      <a:pt x="1185182" y="546265"/>
                    </a:lnTo>
                    <a:lnTo>
                      <a:pt x="1149556" y="439387"/>
                    </a:lnTo>
                    <a:lnTo>
                      <a:pt x="1131743" y="350322"/>
                    </a:lnTo>
                    <a:lnTo>
                      <a:pt x="864548" y="255319"/>
                    </a:lnTo>
                    <a:lnTo>
                      <a:pt x="1167369" y="112816"/>
                    </a:lnTo>
                    <a:lnTo>
                      <a:pt x="1202995" y="47501"/>
                    </a:lnTo>
                    <a:lnTo>
                      <a:pt x="1220808" y="0"/>
                    </a:lnTo>
                    <a:lnTo>
                      <a:pt x="1155494" y="5938"/>
                    </a:lnTo>
                    <a:lnTo>
                      <a:pt x="6350" y="786122"/>
                    </a:lnTo>
                    <a:cubicBezTo>
                      <a:pt x="4233" y="1260351"/>
                      <a:pt x="2117" y="1734581"/>
                      <a:pt x="0" y="2208810"/>
                    </a:cubicBezTo>
                    <a:lnTo>
                      <a:pt x="1672070" y="2167247"/>
                    </a:lnTo>
                    <a:lnTo>
                      <a:pt x="1523629" y="8490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Forme libre 55"/>
              <p:cNvSpPr/>
              <p:nvPr/>
            </p:nvSpPr>
            <p:spPr>
              <a:xfrm>
                <a:off x="2983469" y="3218213"/>
                <a:ext cx="1609106" cy="1585356"/>
              </a:xfrm>
              <a:custGeom>
                <a:avLst/>
                <a:gdLst>
                  <a:gd name="connsiteX0" fmla="*/ 225631 w 1609106"/>
                  <a:gd name="connsiteY0" fmla="*/ 0 h 1585356"/>
                  <a:gd name="connsiteX1" fmla="*/ 0 w 1609106"/>
                  <a:gd name="connsiteY1" fmla="*/ 391886 h 1585356"/>
                  <a:gd name="connsiteX2" fmla="*/ 5937 w 1609106"/>
                  <a:gd name="connsiteY2" fmla="*/ 1312223 h 1585356"/>
                  <a:gd name="connsiteX3" fmla="*/ 849086 w 1609106"/>
                  <a:gd name="connsiteY3" fmla="*/ 1585356 h 1585356"/>
                  <a:gd name="connsiteX4" fmla="*/ 1502228 w 1609106"/>
                  <a:gd name="connsiteY4" fmla="*/ 1442852 h 1585356"/>
                  <a:gd name="connsiteX5" fmla="*/ 1609106 w 1609106"/>
                  <a:gd name="connsiteY5" fmla="*/ 1140031 h 1585356"/>
                  <a:gd name="connsiteX6" fmla="*/ 1122218 w 1609106"/>
                  <a:gd name="connsiteY6" fmla="*/ 77190 h 1585356"/>
                  <a:gd name="connsiteX7" fmla="*/ 225631 w 1609106"/>
                  <a:gd name="connsiteY7" fmla="*/ 0 h 158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9106" h="1585356">
                    <a:moveTo>
                      <a:pt x="225631" y="0"/>
                    </a:moveTo>
                    <a:lnTo>
                      <a:pt x="0" y="391886"/>
                    </a:lnTo>
                    <a:lnTo>
                      <a:pt x="5937" y="1312223"/>
                    </a:lnTo>
                    <a:lnTo>
                      <a:pt x="849086" y="1585356"/>
                    </a:lnTo>
                    <a:lnTo>
                      <a:pt x="1502228" y="1442852"/>
                    </a:lnTo>
                    <a:lnTo>
                      <a:pt x="1609106" y="1140031"/>
                    </a:lnTo>
                    <a:lnTo>
                      <a:pt x="1122218" y="77190"/>
                    </a:lnTo>
                    <a:lnTo>
                      <a:pt x="2256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3" name="Groupe 62"/>
            <p:cNvGrpSpPr>
              <a:grpSpLocks noChangeAspect="1"/>
            </p:cNvGrpSpPr>
            <p:nvPr/>
          </p:nvGrpSpPr>
          <p:grpSpPr>
            <a:xfrm>
              <a:off x="2668736" y="2200102"/>
              <a:ext cx="807587" cy="899182"/>
              <a:chOff x="1056606" y="832705"/>
              <a:chExt cx="4750504" cy="5289304"/>
            </a:xfrm>
          </p:grpSpPr>
          <p:grpSp>
            <p:nvGrpSpPr>
              <p:cNvPr id="64" name="Groupe 63"/>
              <p:cNvGrpSpPr>
                <a:grpSpLocks noChangeAspect="1"/>
              </p:cNvGrpSpPr>
              <p:nvPr/>
            </p:nvGrpSpPr>
            <p:grpSpPr>
              <a:xfrm>
                <a:off x="1056606" y="832705"/>
                <a:ext cx="4750504" cy="5289304"/>
                <a:chOff x="3997237" y="3024188"/>
                <a:chExt cx="593813" cy="661163"/>
              </a:xfrm>
            </p:grpSpPr>
            <p:sp>
              <p:nvSpPr>
                <p:cNvPr id="67" name="Arc 66"/>
                <p:cNvSpPr/>
                <p:nvPr/>
              </p:nvSpPr>
              <p:spPr>
                <a:xfrm>
                  <a:off x="4104234" y="3024188"/>
                  <a:ext cx="486816" cy="625028"/>
                </a:xfrm>
                <a:prstGeom prst="arc">
                  <a:avLst>
                    <a:gd name="adj1" fmla="val 3740777"/>
                    <a:gd name="adj2" fmla="val 17896738"/>
                  </a:avLst>
                </a:prstGeom>
                <a:solidFill>
                  <a:srgbClr val="FF0000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>
                  <a:off x="4238625" y="3093246"/>
                  <a:ext cx="276224" cy="197642"/>
                </a:xfrm>
                <a:prstGeom prst="arc">
                  <a:avLst>
                    <a:gd name="adj1" fmla="val 10807613"/>
                    <a:gd name="adj2" fmla="val 16448622"/>
                  </a:avLst>
                </a:prstGeom>
                <a:solidFill>
                  <a:schemeClr val="bg1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>
                  <a:off x="3997237" y="3309781"/>
                  <a:ext cx="526249" cy="375570"/>
                </a:xfrm>
                <a:prstGeom prst="arc">
                  <a:avLst>
                    <a:gd name="adj1" fmla="val 21418091"/>
                    <a:gd name="adj2" fmla="val 1441764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" name="Arc 69"/>
                <p:cNvSpPr/>
                <p:nvPr/>
              </p:nvSpPr>
              <p:spPr>
                <a:xfrm>
                  <a:off x="4443415" y="3460847"/>
                  <a:ext cx="80071" cy="45719"/>
                </a:xfrm>
                <a:prstGeom prst="arc">
                  <a:avLst>
                    <a:gd name="adj1" fmla="val 7749867"/>
                    <a:gd name="adj2" fmla="val 6817200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>
                  <a:off x="4238625" y="3374234"/>
                  <a:ext cx="204789" cy="221456"/>
                </a:xfrm>
                <a:prstGeom prst="arc">
                  <a:avLst>
                    <a:gd name="adj1" fmla="val 21435715"/>
                    <a:gd name="adj2" fmla="val 10844735"/>
                  </a:avLst>
                </a:prstGeom>
                <a:solidFill>
                  <a:schemeClr val="bg1"/>
                </a:solidFill>
                <a:ln w="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>
                  <a:off x="4379865" y="3062889"/>
                  <a:ext cx="128588" cy="138112"/>
                </a:xfrm>
                <a:prstGeom prst="arc">
                  <a:avLst>
                    <a:gd name="adj1" fmla="val 14370281"/>
                    <a:gd name="adj2" fmla="val 12620200"/>
                  </a:avLst>
                </a:prstGeom>
                <a:solidFill>
                  <a:srgbClr val="FF0000"/>
                </a:solidFill>
                <a:ln w="0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5" name="Forme libre 64"/>
              <p:cNvSpPr/>
              <p:nvPr/>
            </p:nvSpPr>
            <p:spPr>
              <a:xfrm>
                <a:off x="2983057" y="1389413"/>
                <a:ext cx="1672070" cy="2208810"/>
              </a:xfrm>
              <a:custGeom>
                <a:avLst/>
                <a:gdLst>
                  <a:gd name="connsiteX0" fmla="*/ 1514104 w 1662545"/>
                  <a:gd name="connsiteY0" fmla="*/ 849086 h 2208810"/>
                  <a:gd name="connsiteX1" fmla="*/ 1395350 w 1662545"/>
                  <a:gd name="connsiteY1" fmla="*/ 783771 h 2208810"/>
                  <a:gd name="connsiteX2" fmla="*/ 1282535 w 1662545"/>
                  <a:gd name="connsiteY2" fmla="*/ 706582 h 2208810"/>
                  <a:gd name="connsiteX3" fmla="*/ 1229096 w 1662545"/>
                  <a:gd name="connsiteY3" fmla="*/ 635330 h 2208810"/>
                  <a:gd name="connsiteX4" fmla="*/ 1175657 w 1662545"/>
                  <a:gd name="connsiteY4" fmla="*/ 546265 h 2208810"/>
                  <a:gd name="connsiteX5" fmla="*/ 1140031 w 1662545"/>
                  <a:gd name="connsiteY5" fmla="*/ 439387 h 2208810"/>
                  <a:gd name="connsiteX6" fmla="*/ 1122218 w 1662545"/>
                  <a:gd name="connsiteY6" fmla="*/ 350322 h 2208810"/>
                  <a:gd name="connsiteX7" fmla="*/ 855023 w 1662545"/>
                  <a:gd name="connsiteY7" fmla="*/ 255319 h 2208810"/>
                  <a:gd name="connsiteX8" fmla="*/ 1157844 w 1662545"/>
                  <a:gd name="connsiteY8" fmla="*/ 112816 h 2208810"/>
                  <a:gd name="connsiteX9" fmla="*/ 1193470 w 1662545"/>
                  <a:gd name="connsiteY9" fmla="*/ 47501 h 2208810"/>
                  <a:gd name="connsiteX10" fmla="*/ 1211283 w 1662545"/>
                  <a:gd name="connsiteY10" fmla="*/ 0 h 2208810"/>
                  <a:gd name="connsiteX11" fmla="*/ 1145969 w 1662545"/>
                  <a:gd name="connsiteY11" fmla="*/ 5938 h 2208810"/>
                  <a:gd name="connsiteX12" fmla="*/ 0 w 1662545"/>
                  <a:gd name="connsiteY12" fmla="*/ 795647 h 2208810"/>
                  <a:gd name="connsiteX13" fmla="*/ 0 w 1662545"/>
                  <a:gd name="connsiteY13" fmla="*/ 2208810 h 2208810"/>
                  <a:gd name="connsiteX14" fmla="*/ 1662545 w 1662545"/>
                  <a:gd name="connsiteY14" fmla="*/ 2167247 h 2208810"/>
                  <a:gd name="connsiteX15" fmla="*/ 1514104 w 1662545"/>
                  <a:gd name="connsiteY15" fmla="*/ 849086 h 2208810"/>
                  <a:gd name="connsiteX0" fmla="*/ 1523629 w 1672070"/>
                  <a:gd name="connsiteY0" fmla="*/ 849086 h 2208810"/>
                  <a:gd name="connsiteX1" fmla="*/ 1404875 w 1672070"/>
                  <a:gd name="connsiteY1" fmla="*/ 783771 h 2208810"/>
                  <a:gd name="connsiteX2" fmla="*/ 1292060 w 1672070"/>
                  <a:gd name="connsiteY2" fmla="*/ 706582 h 2208810"/>
                  <a:gd name="connsiteX3" fmla="*/ 1238621 w 1672070"/>
                  <a:gd name="connsiteY3" fmla="*/ 635330 h 2208810"/>
                  <a:gd name="connsiteX4" fmla="*/ 1185182 w 1672070"/>
                  <a:gd name="connsiteY4" fmla="*/ 546265 h 2208810"/>
                  <a:gd name="connsiteX5" fmla="*/ 1149556 w 1672070"/>
                  <a:gd name="connsiteY5" fmla="*/ 439387 h 2208810"/>
                  <a:gd name="connsiteX6" fmla="*/ 1131743 w 1672070"/>
                  <a:gd name="connsiteY6" fmla="*/ 350322 h 2208810"/>
                  <a:gd name="connsiteX7" fmla="*/ 864548 w 1672070"/>
                  <a:gd name="connsiteY7" fmla="*/ 255319 h 2208810"/>
                  <a:gd name="connsiteX8" fmla="*/ 1167369 w 1672070"/>
                  <a:gd name="connsiteY8" fmla="*/ 112816 h 2208810"/>
                  <a:gd name="connsiteX9" fmla="*/ 1202995 w 1672070"/>
                  <a:gd name="connsiteY9" fmla="*/ 47501 h 2208810"/>
                  <a:gd name="connsiteX10" fmla="*/ 1220808 w 1672070"/>
                  <a:gd name="connsiteY10" fmla="*/ 0 h 2208810"/>
                  <a:gd name="connsiteX11" fmla="*/ 1155494 w 1672070"/>
                  <a:gd name="connsiteY11" fmla="*/ 5938 h 2208810"/>
                  <a:gd name="connsiteX12" fmla="*/ 9525 w 1672070"/>
                  <a:gd name="connsiteY12" fmla="*/ 795647 h 2208810"/>
                  <a:gd name="connsiteX13" fmla="*/ 0 w 1672070"/>
                  <a:gd name="connsiteY13" fmla="*/ 2208810 h 2208810"/>
                  <a:gd name="connsiteX14" fmla="*/ 1672070 w 1672070"/>
                  <a:gd name="connsiteY14" fmla="*/ 2167247 h 2208810"/>
                  <a:gd name="connsiteX15" fmla="*/ 1523629 w 1672070"/>
                  <a:gd name="connsiteY15" fmla="*/ 849086 h 2208810"/>
                  <a:gd name="connsiteX0" fmla="*/ 1523629 w 1672070"/>
                  <a:gd name="connsiteY0" fmla="*/ 849086 h 2208810"/>
                  <a:gd name="connsiteX1" fmla="*/ 1404875 w 1672070"/>
                  <a:gd name="connsiteY1" fmla="*/ 783771 h 2208810"/>
                  <a:gd name="connsiteX2" fmla="*/ 1292060 w 1672070"/>
                  <a:gd name="connsiteY2" fmla="*/ 706582 h 2208810"/>
                  <a:gd name="connsiteX3" fmla="*/ 1238621 w 1672070"/>
                  <a:gd name="connsiteY3" fmla="*/ 635330 h 2208810"/>
                  <a:gd name="connsiteX4" fmla="*/ 1185182 w 1672070"/>
                  <a:gd name="connsiteY4" fmla="*/ 546265 h 2208810"/>
                  <a:gd name="connsiteX5" fmla="*/ 1149556 w 1672070"/>
                  <a:gd name="connsiteY5" fmla="*/ 439387 h 2208810"/>
                  <a:gd name="connsiteX6" fmla="*/ 1131743 w 1672070"/>
                  <a:gd name="connsiteY6" fmla="*/ 350322 h 2208810"/>
                  <a:gd name="connsiteX7" fmla="*/ 864548 w 1672070"/>
                  <a:gd name="connsiteY7" fmla="*/ 255319 h 2208810"/>
                  <a:gd name="connsiteX8" fmla="*/ 1167369 w 1672070"/>
                  <a:gd name="connsiteY8" fmla="*/ 112816 h 2208810"/>
                  <a:gd name="connsiteX9" fmla="*/ 1202995 w 1672070"/>
                  <a:gd name="connsiteY9" fmla="*/ 47501 h 2208810"/>
                  <a:gd name="connsiteX10" fmla="*/ 1220808 w 1672070"/>
                  <a:gd name="connsiteY10" fmla="*/ 0 h 2208810"/>
                  <a:gd name="connsiteX11" fmla="*/ 1155494 w 1672070"/>
                  <a:gd name="connsiteY11" fmla="*/ 5938 h 2208810"/>
                  <a:gd name="connsiteX12" fmla="*/ 6350 w 1672070"/>
                  <a:gd name="connsiteY12" fmla="*/ 786122 h 2208810"/>
                  <a:gd name="connsiteX13" fmla="*/ 0 w 1672070"/>
                  <a:gd name="connsiteY13" fmla="*/ 2208810 h 2208810"/>
                  <a:gd name="connsiteX14" fmla="*/ 1672070 w 1672070"/>
                  <a:gd name="connsiteY14" fmla="*/ 2167247 h 2208810"/>
                  <a:gd name="connsiteX15" fmla="*/ 1523629 w 1672070"/>
                  <a:gd name="connsiteY15" fmla="*/ 849086 h 2208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2070" h="2208810">
                    <a:moveTo>
                      <a:pt x="1523629" y="849086"/>
                    </a:moveTo>
                    <a:lnTo>
                      <a:pt x="1404875" y="783771"/>
                    </a:lnTo>
                    <a:lnTo>
                      <a:pt x="1292060" y="706582"/>
                    </a:lnTo>
                    <a:lnTo>
                      <a:pt x="1238621" y="635330"/>
                    </a:lnTo>
                    <a:lnTo>
                      <a:pt x="1185182" y="546265"/>
                    </a:lnTo>
                    <a:lnTo>
                      <a:pt x="1149556" y="439387"/>
                    </a:lnTo>
                    <a:lnTo>
                      <a:pt x="1131743" y="350322"/>
                    </a:lnTo>
                    <a:lnTo>
                      <a:pt x="864548" y="255319"/>
                    </a:lnTo>
                    <a:lnTo>
                      <a:pt x="1167369" y="112816"/>
                    </a:lnTo>
                    <a:lnTo>
                      <a:pt x="1202995" y="47501"/>
                    </a:lnTo>
                    <a:lnTo>
                      <a:pt x="1220808" y="0"/>
                    </a:lnTo>
                    <a:lnTo>
                      <a:pt x="1155494" y="5938"/>
                    </a:lnTo>
                    <a:lnTo>
                      <a:pt x="6350" y="786122"/>
                    </a:lnTo>
                    <a:cubicBezTo>
                      <a:pt x="4233" y="1260351"/>
                      <a:pt x="2117" y="1734581"/>
                      <a:pt x="0" y="2208810"/>
                    </a:cubicBezTo>
                    <a:lnTo>
                      <a:pt x="1672070" y="2167247"/>
                    </a:lnTo>
                    <a:lnTo>
                      <a:pt x="1523629" y="8490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Forme libre 65"/>
              <p:cNvSpPr/>
              <p:nvPr/>
            </p:nvSpPr>
            <p:spPr>
              <a:xfrm>
                <a:off x="2983469" y="3218213"/>
                <a:ext cx="1609106" cy="1585356"/>
              </a:xfrm>
              <a:custGeom>
                <a:avLst/>
                <a:gdLst>
                  <a:gd name="connsiteX0" fmla="*/ 225631 w 1609106"/>
                  <a:gd name="connsiteY0" fmla="*/ 0 h 1585356"/>
                  <a:gd name="connsiteX1" fmla="*/ 0 w 1609106"/>
                  <a:gd name="connsiteY1" fmla="*/ 391886 h 1585356"/>
                  <a:gd name="connsiteX2" fmla="*/ 5937 w 1609106"/>
                  <a:gd name="connsiteY2" fmla="*/ 1312223 h 1585356"/>
                  <a:gd name="connsiteX3" fmla="*/ 849086 w 1609106"/>
                  <a:gd name="connsiteY3" fmla="*/ 1585356 h 1585356"/>
                  <a:gd name="connsiteX4" fmla="*/ 1502228 w 1609106"/>
                  <a:gd name="connsiteY4" fmla="*/ 1442852 h 1585356"/>
                  <a:gd name="connsiteX5" fmla="*/ 1609106 w 1609106"/>
                  <a:gd name="connsiteY5" fmla="*/ 1140031 h 1585356"/>
                  <a:gd name="connsiteX6" fmla="*/ 1122218 w 1609106"/>
                  <a:gd name="connsiteY6" fmla="*/ 77190 h 1585356"/>
                  <a:gd name="connsiteX7" fmla="*/ 225631 w 1609106"/>
                  <a:gd name="connsiteY7" fmla="*/ 0 h 158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9106" h="1585356">
                    <a:moveTo>
                      <a:pt x="225631" y="0"/>
                    </a:moveTo>
                    <a:lnTo>
                      <a:pt x="0" y="391886"/>
                    </a:lnTo>
                    <a:lnTo>
                      <a:pt x="5937" y="1312223"/>
                    </a:lnTo>
                    <a:lnTo>
                      <a:pt x="849086" y="1585356"/>
                    </a:lnTo>
                    <a:lnTo>
                      <a:pt x="1502228" y="1442852"/>
                    </a:lnTo>
                    <a:lnTo>
                      <a:pt x="1609106" y="1140031"/>
                    </a:lnTo>
                    <a:lnTo>
                      <a:pt x="1122218" y="77190"/>
                    </a:lnTo>
                    <a:lnTo>
                      <a:pt x="2256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18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-462670" y="1163894"/>
            <a:ext cx="4750504" cy="5289304"/>
            <a:chOff x="1056606" y="832705"/>
            <a:chExt cx="4750504" cy="5289304"/>
          </a:xfrm>
        </p:grpSpPr>
        <p:grpSp>
          <p:nvGrpSpPr>
            <p:cNvPr id="4" name="Groupe 3"/>
            <p:cNvGrpSpPr>
              <a:grpSpLocks noChangeAspect="1"/>
            </p:cNvGrpSpPr>
            <p:nvPr/>
          </p:nvGrpSpPr>
          <p:grpSpPr>
            <a:xfrm>
              <a:off x="1056606" y="832705"/>
              <a:ext cx="4750504" cy="5289304"/>
              <a:chOff x="3997237" y="3024188"/>
              <a:chExt cx="593813" cy="661163"/>
            </a:xfrm>
          </p:grpSpPr>
          <p:sp>
            <p:nvSpPr>
              <p:cNvPr id="5" name="Arc 4"/>
              <p:cNvSpPr/>
              <p:nvPr/>
            </p:nvSpPr>
            <p:spPr>
              <a:xfrm>
                <a:off x="4104234" y="3024188"/>
                <a:ext cx="486816" cy="625028"/>
              </a:xfrm>
              <a:prstGeom prst="arc">
                <a:avLst>
                  <a:gd name="adj1" fmla="val 3740777"/>
                  <a:gd name="adj2" fmla="val 17896738"/>
                </a:avLst>
              </a:prstGeom>
              <a:solidFill>
                <a:srgbClr val="FF0000"/>
              </a:solidFill>
              <a:ln w="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Arc 5"/>
              <p:cNvSpPr/>
              <p:nvPr/>
            </p:nvSpPr>
            <p:spPr>
              <a:xfrm>
                <a:off x="4238625" y="3093246"/>
                <a:ext cx="276224" cy="197642"/>
              </a:xfrm>
              <a:prstGeom prst="arc">
                <a:avLst>
                  <a:gd name="adj1" fmla="val 10807613"/>
                  <a:gd name="adj2" fmla="val 16448622"/>
                </a:avLst>
              </a:prstGeom>
              <a:solidFill>
                <a:schemeClr val="bg1"/>
              </a:solidFill>
              <a:ln w="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Arc 7"/>
              <p:cNvSpPr/>
              <p:nvPr/>
            </p:nvSpPr>
            <p:spPr>
              <a:xfrm>
                <a:off x="3997237" y="3309781"/>
                <a:ext cx="526249" cy="375570"/>
              </a:xfrm>
              <a:prstGeom prst="arc">
                <a:avLst>
                  <a:gd name="adj1" fmla="val 21418091"/>
                  <a:gd name="adj2" fmla="val 1441764"/>
                </a:avLst>
              </a:prstGeom>
              <a:solidFill>
                <a:srgbClr val="FF0000"/>
              </a:solidFill>
              <a:ln w="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4443415" y="3460847"/>
                <a:ext cx="80071" cy="45719"/>
              </a:xfrm>
              <a:prstGeom prst="arc">
                <a:avLst>
                  <a:gd name="adj1" fmla="val 7749867"/>
                  <a:gd name="adj2" fmla="val 6817200"/>
                </a:avLst>
              </a:prstGeom>
              <a:solidFill>
                <a:srgbClr val="FF0000"/>
              </a:solidFill>
              <a:ln w="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4238625" y="3374234"/>
                <a:ext cx="204789" cy="221456"/>
              </a:xfrm>
              <a:prstGeom prst="arc">
                <a:avLst>
                  <a:gd name="adj1" fmla="val 21435715"/>
                  <a:gd name="adj2" fmla="val 10844735"/>
                </a:avLst>
              </a:prstGeom>
              <a:solidFill>
                <a:schemeClr val="bg1"/>
              </a:solidFill>
              <a:ln w="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Arc 10"/>
              <p:cNvSpPr/>
              <p:nvPr/>
            </p:nvSpPr>
            <p:spPr>
              <a:xfrm>
                <a:off x="4379865" y="3062889"/>
                <a:ext cx="128588" cy="138112"/>
              </a:xfrm>
              <a:prstGeom prst="arc">
                <a:avLst>
                  <a:gd name="adj1" fmla="val 14370281"/>
                  <a:gd name="adj2" fmla="val 12620200"/>
                </a:avLst>
              </a:prstGeom>
              <a:solidFill>
                <a:srgbClr val="FF0000"/>
              </a:solidFill>
              <a:ln w="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" name="Forme libre 12"/>
            <p:cNvSpPr/>
            <p:nvPr/>
          </p:nvSpPr>
          <p:spPr>
            <a:xfrm>
              <a:off x="2983057" y="1389413"/>
              <a:ext cx="1672070" cy="2208810"/>
            </a:xfrm>
            <a:custGeom>
              <a:avLst/>
              <a:gdLst>
                <a:gd name="connsiteX0" fmla="*/ 1514104 w 1662545"/>
                <a:gd name="connsiteY0" fmla="*/ 849086 h 2208810"/>
                <a:gd name="connsiteX1" fmla="*/ 1395350 w 1662545"/>
                <a:gd name="connsiteY1" fmla="*/ 783771 h 2208810"/>
                <a:gd name="connsiteX2" fmla="*/ 1282535 w 1662545"/>
                <a:gd name="connsiteY2" fmla="*/ 706582 h 2208810"/>
                <a:gd name="connsiteX3" fmla="*/ 1229096 w 1662545"/>
                <a:gd name="connsiteY3" fmla="*/ 635330 h 2208810"/>
                <a:gd name="connsiteX4" fmla="*/ 1175657 w 1662545"/>
                <a:gd name="connsiteY4" fmla="*/ 546265 h 2208810"/>
                <a:gd name="connsiteX5" fmla="*/ 1140031 w 1662545"/>
                <a:gd name="connsiteY5" fmla="*/ 439387 h 2208810"/>
                <a:gd name="connsiteX6" fmla="*/ 1122218 w 1662545"/>
                <a:gd name="connsiteY6" fmla="*/ 350322 h 2208810"/>
                <a:gd name="connsiteX7" fmla="*/ 855023 w 1662545"/>
                <a:gd name="connsiteY7" fmla="*/ 255319 h 2208810"/>
                <a:gd name="connsiteX8" fmla="*/ 1157844 w 1662545"/>
                <a:gd name="connsiteY8" fmla="*/ 112816 h 2208810"/>
                <a:gd name="connsiteX9" fmla="*/ 1193470 w 1662545"/>
                <a:gd name="connsiteY9" fmla="*/ 47501 h 2208810"/>
                <a:gd name="connsiteX10" fmla="*/ 1211283 w 1662545"/>
                <a:gd name="connsiteY10" fmla="*/ 0 h 2208810"/>
                <a:gd name="connsiteX11" fmla="*/ 1145969 w 1662545"/>
                <a:gd name="connsiteY11" fmla="*/ 5938 h 2208810"/>
                <a:gd name="connsiteX12" fmla="*/ 0 w 1662545"/>
                <a:gd name="connsiteY12" fmla="*/ 795647 h 2208810"/>
                <a:gd name="connsiteX13" fmla="*/ 0 w 1662545"/>
                <a:gd name="connsiteY13" fmla="*/ 2208810 h 2208810"/>
                <a:gd name="connsiteX14" fmla="*/ 1662545 w 1662545"/>
                <a:gd name="connsiteY14" fmla="*/ 2167247 h 2208810"/>
                <a:gd name="connsiteX15" fmla="*/ 1514104 w 1662545"/>
                <a:gd name="connsiteY15" fmla="*/ 849086 h 2208810"/>
                <a:gd name="connsiteX0" fmla="*/ 1523629 w 1672070"/>
                <a:gd name="connsiteY0" fmla="*/ 849086 h 2208810"/>
                <a:gd name="connsiteX1" fmla="*/ 1404875 w 1672070"/>
                <a:gd name="connsiteY1" fmla="*/ 783771 h 2208810"/>
                <a:gd name="connsiteX2" fmla="*/ 1292060 w 1672070"/>
                <a:gd name="connsiteY2" fmla="*/ 706582 h 2208810"/>
                <a:gd name="connsiteX3" fmla="*/ 1238621 w 1672070"/>
                <a:gd name="connsiteY3" fmla="*/ 635330 h 2208810"/>
                <a:gd name="connsiteX4" fmla="*/ 1185182 w 1672070"/>
                <a:gd name="connsiteY4" fmla="*/ 546265 h 2208810"/>
                <a:gd name="connsiteX5" fmla="*/ 1149556 w 1672070"/>
                <a:gd name="connsiteY5" fmla="*/ 439387 h 2208810"/>
                <a:gd name="connsiteX6" fmla="*/ 1131743 w 1672070"/>
                <a:gd name="connsiteY6" fmla="*/ 350322 h 2208810"/>
                <a:gd name="connsiteX7" fmla="*/ 864548 w 1672070"/>
                <a:gd name="connsiteY7" fmla="*/ 255319 h 2208810"/>
                <a:gd name="connsiteX8" fmla="*/ 1167369 w 1672070"/>
                <a:gd name="connsiteY8" fmla="*/ 112816 h 2208810"/>
                <a:gd name="connsiteX9" fmla="*/ 1202995 w 1672070"/>
                <a:gd name="connsiteY9" fmla="*/ 47501 h 2208810"/>
                <a:gd name="connsiteX10" fmla="*/ 1220808 w 1672070"/>
                <a:gd name="connsiteY10" fmla="*/ 0 h 2208810"/>
                <a:gd name="connsiteX11" fmla="*/ 1155494 w 1672070"/>
                <a:gd name="connsiteY11" fmla="*/ 5938 h 2208810"/>
                <a:gd name="connsiteX12" fmla="*/ 9525 w 1672070"/>
                <a:gd name="connsiteY12" fmla="*/ 795647 h 2208810"/>
                <a:gd name="connsiteX13" fmla="*/ 0 w 1672070"/>
                <a:gd name="connsiteY13" fmla="*/ 2208810 h 2208810"/>
                <a:gd name="connsiteX14" fmla="*/ 1672070 w 1672070"/>
                <a:gd name="connsiteY14" fmla="*/ 2167247 h 2208810"/>
                <a:gd name="connsiteX15" fmla="*/ 1523629 w 1672070"/>
                <a:gd name="connsiteY15" fmla="*/ 849086 h 2208810"/>
                <a:gd name="connsiteX0" fmla="*/ 1523629 w 1672070"/>
                <a:gd name="connsiteY0" fmla="*/ 849086 h 2208810"/>
                <a:gd name="connsiteX1" fmla="*/ 1404875 w 1672070"/>
                <a:gd name="connsiteY1" fmla="*/ 783771 h 2208810"/>
                <a:gd name="connsiteX2" fmla="*/ 1292060 w 1672070"/>
                <a:gd name="connsiteY2" fmla="*/ 706582 h 2208810"/>
                <a:gd name="connsiteX3" fmla="*/ 1238621 w 1672070"/>
                <a:gd name="connsiteY3" fmla="*/ 635330 h 2208810"/>
                <a:gd name="connsiteX4" fmla="*/ 1185182 w 1672070"/>
                <a:gd name="connsiteY4" fmla="*/ 546265 h 2208810"/>
                <a:gd name="connsiteX5" fmla="*/ 1149556 w 1672070"/>
                <a:gd name="connsiteY5" fmla="*/ 439387 h 2208810"/>
                <a:gd name="connsiteX6" fmla="*/ 1131743 w 1672070"/>
                <a:gd name="connsiteY6" fmla="*/ 350322 h 2208810"/>
                <a:gd name="connsiteX7" fmla="*/ 864548 w 1672070"/>
                <a:gd name="connsiteY7" fmla="*/ 255319 h 2208810"/>
                <a:gd name="connsiteX8" fmla="*/ 1167369 w 1672070"/>
                <a:gd name="connsiteY8" fmla="*/ 112816 h 2208810"/>
                <a:gd name="connsiteX9" fmla="*/ 1202995 w 1672070"/>
                <a:gd name="connsiteY9" fmla="*/ 47501 h 2208810"/>
                <a:gd name="connsiteX10" fmla="*/ 1220808 w 1672070"/>
                <a:gd name="connsiteY10" fmla="*/ 0 h 2208810"/>
                <a:gd name="connsiteX11" fmla="*/ 1155494 w 1672070"/>
                <a:gd name="connsiteY11" fmla="*/ 5938 h 2208810"/>
                <a:gd name="connsiteX12" fmla="*/ 6350 w 1672070"/>
                <a:gd name="connsiteY12" fmla="*/ 786122 h 2208810"/>
                <a:gd name="connsiteX13" fmla="*/ 0 w 1672070"/>
                <a:gd name="connsiteY13" fmla="*/ 2208810 h 2208810"/>
                <a:gd name="connsiteX14" fmla="*/ 1672070 w 1672070"/>
                <a:gd name="connsiteY14" fmla="*/ 2167247 h 2208810"/>
                <a:gd name="connsiteX15" fmla="*/ 1523629 w 1672070"/>
                <a:gd name="connsiteY15" fmla="*/ 849086 h 220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72070" h="2208810">
                  <a:moveTo>
                    <a:pt x="1523629" y="849086"/>
                  </a:moveTo>
                  <a:lnTo>
                    <a:pt x="1404875" y="783771"/>
                  </a:lnTo>
                  <a:lnTo>
                    <a:pt x="1292060" y="706582"/>
                  </a:lnTo>
                  <a:lnTo>
                    <a:pt x="1238621" y="635330"/>
                  </a:lnTo>
                  <a:lnTo>
                    <a:pt x="1185182" y="546265"/>
                  </a:lnTo>
                  <a:lnTo>
                    <a:pt x="1149556" y="439387"/>
                  </a:lnTo>
                  <a:lnTo>
                    <a:pt x="1131743" y="350322"/>
                  </a:lnTo>
                  <a:lnTo>
                    <a:pt x="864548" y="255319"/>
                  </a:lnTo>
                  <a:lnTo>
                    <a:pt x="1167369" y="112816"/>
                  </a:lnTo>
                  <a:lnTo>
                    <a:pt x="1202995" y="47501"/>
                  </a:lnTo>
                  <a:lnTo>
                    <a:pt x="1220808" y="0"/>
                  </a:lnTo>
                  <a:lnTo>
                    <a:pt x="1155494" y="5938"/>
                  </a:lnTo>
                  <a:lnTo>
                    <a:pt x="6350" y="786122"/>
                  </a:lnTo>
                  <a:cubicBezTo>
                    <a:pt x="4233" y="1260351"/>
                    <a:pt x="2117" y="1734581"/>
                    <a:pt x="0" y="2208810"/>
                  </a:cubicBezTo>
                  <a:lnTo>
                    <a:pt x="1672070" y="2167247"/>
                  </a:lnTo>
                  <a:lnTo>
                    <a:pt x="1523629" y="8490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2983469" y="3218213"/>
              <a:ext cx="1609106" cy="1585356"/>
            </a:xfrm>
            <a:custGeom>
              <a:avLst/>
              <a:gdLst>
                <a:gd name="connsiteX0" fmla="*/ 225631 w 1609106"/>
                <a:gd name="connsiteY0" fmla="*/ 0 h 1585356"/>
                <a:gd name="connsiteX1" fmla="*/ 0 w 1609106"/>
                <a:gd name="connsiteY1" fmla="*/ 391886 h 1585356"/>
                <a:gd name="connsiteX2" fmla="*/ 5937 w 1609106"/>
                <a:gd name="connsiteY2" fmla="*/ 1312223 h 1585356"/>
                <a:gd name="connsiteX3" fmla="*/ 849086 w 1609106"/>
                <a:gd name="connsiteY3" fmla="*/ 1585356 h 1585356"/>
                <a:gd name="connsiteX4" fmla="*/ 1502228 w 1609106"/>
                <a:gd name="connsiteY4" fmla="*/ 1442852 h 1585356"/>
                <a:gd name="connsiteX5" fmla="*/ 1609106 w 1609106"/>
                <a:gd name="connsiteY5" fmla="*/ 1140031 h 1585356"/>
                <a:gd name="connsiteX6" fmla="*/ 1122218 w 1609106"/>
                <a:gd name="connsiteY6" fmla="*/ 77190 h 1585356"/>
                <a:gd name="connsiteX7" fmla="*/ 225631 w 1609106"/>
                <a:gd name="connsiteY7" fmla="*/ 0 h 1585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9106" h="1585356">
                  <a:moveTo>
                    <a:pt x="225631" y="0"/>
                  </a:moveTo>
                  <a:lnTo>
                    <a:pt x="0" y="391886"/>
                  </a:lnTo>
                  <a:lnTo>
                    <a:pt x="5937" y="1312223"/>
                  </a:lnTo>
                  <a:lnTo>
                    <a:pt x="849086" y="1585356"/>
                  </a:lnTo>
                  <a:lnTo>
                    <a:pt x="1502228" y="1442852"/>
                  </a:lnTo>
                  <a:lnTo>
                    <a:pt x="1609106" y="1140031"/>
                  </a:lnTo>
                  <a:lnTo>
                    <a:pt x="1122218" y="77190"/>
                  </a:lnTo>
                  <a:lnTo>
                    <a:pt x="22563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4100945" y="1160463"/>
            <a:ext cx="3910941" cy="5011737"/>
            <a:chOff x="4100945" y="1160463"/>
            <a:chExt cx="3910941" cy="5011737"/>
          </a:xfrm>
        </p:grpSpPr>
        <p:sp>
          <p:nvSpPr>
            <p:cNvPr id="17" name="Rectangle 16"/>
            <p:cNvSpPr/>
            <p:nvPr/>
          </p:nvSpPr>
          <p:spPr>
            <a:xfrm>
              <a:off x="4709257" y="1160719"/>
              <a:ext cx="864000" cy="50114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4709257" y="1160463"/>
              <a:ext cx="3302629" cy="3441122"/>
              <a:chOff x="4709257" y="1160463"/>
              <a:chExt cx="3104708" cy="3441122"/>
            </a:xfrm>
          </p:grpSpPr>
          <p:sp>
            <p:nvSpPr>
              <p:cNvPr id="18" name="Arc 17"/>
              <p:cNvSpPr/>
              <p:nvPr/>
            </p:nvSpPr>
            <p:spPr>
              <a:xfrm>
                <a:off x="4709257" y="1160463"/>
                <a:ext cx="3104708" cy="2803799"/>
              </a:xfrm>
              <a:prstGeom prst="arc">
                <a:avLst>
                  <a:gd name="adj1" fmla="val 16199999"/>
                  <a:gd name="adj2" fmla="val 21395614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Arc 18"/>
              <p:cNvSpPr/>
              <p:nvPr/>
            </p:nvSpPr>
            <p:spPr>
              <a:xfrm flipV="1">
                <a:off x="4709257" y="1797786"/>
                <a:ext cx="3104703" cy="2803799"/>
              </a:xfrm>
              <a:prstGeom prst="arc">
                <a:avLst>
                  <a:gd name="adj1" fmla="val 16199999"/>
                  <a:gd name="adj2" fmla="val 21395614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8" name="Arc 27"/>
            <p:cNvSpPr/>
            <p:nvPr/>
          </p:nvSpPr>
          <p:spPr>
            <a:xfrm>
              <a:off x="5565943" y="1495449"/>
              <a:ext cx="1440000" cy="1440000"/>
            </a:xfrm>
            <a:prstGeom prst="arc">
              <a:avLst>
                <a:gd name="adj1" fmla="val 16199999"/>
                <a:gd name="adj2" fmla="val 21395614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Arc 28"/>
            <p:cNvSpPr/>
            <p:nvPr/>
          </p:nvSpPr>
          <p:spPr>
            <a:xfrm flipV="1">
              <a:off x="5567600" y="2827057"/>
              <a:ext cx="1440000" cy="1440000"/>
            </a:xfrm>
            <a:prstGeom prst="arc">
              <a:avLst>
                <a:gd name="adj1" fmla="val 16199999"/>
                <a:gd name="adj2" fmla="val 21395614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9" name="Groupe 48"/>
            <p:cNvGrpSpPr/>
            <p:nvPr/>
          </p:nvGrpSpPr>
          <p:grpSpPr>
            <a:xfrm>
              <a:off x="4100945" y="1160463"/>
              <a:ext cx="803117" cy="316056"/>
              <a:chOff x="4100945" y="1160463"/>
              <a:chExt cx="803117" cy="316056"/>
            </a:xfrm>
          </p:grpSpPr>
          <p:sp>
            <p:nvSpPr>
              <p:cNvPr id="47" name="Rectangle à coins arrondis 46"/>
              <p:cNvSpPr/>
              <p:nvPr/>
            </p:nvSpPr>
            <p:spPr>
              <a:xfrm>
                <a:off x="4100945" y="1160463"/>
                <a:ext cx="803117" cy="175418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Triangle isocèle 47"/>
              <p:cNvSpPr/>
              <p:nvPr/>
            </p:nvSpPr>
            <p:spPr>
              <a:xfrm rot="10800000">
                <a:off x="4178089" y="1335880"/>
                <a:ext cx="565926" cy="140639"/>
              </a:xfrm>
              <a:prstGeom prst="triangle">
                <a:avLst>
                  <a:gd name="adj" fmla="val 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" name="Groupe 49"/>
            <p:cNvGrpSpPr/>
            <p:nvPr/>
          </p:nvGrpSpPr>
          <p:grpSpPr>
            <a:xfrm rot="10800000" flipH="1">
              <a:off x="4100945" y="5856144"/>
              <a:ext cx="803117" cy="316056"/>
              <a:chOff x="4100945" y="1163638"/>
              <a:chExt cx="803117" cy="316056"/>
            </a:xfrm>
          </p:grpSpPr>
          <p:sp>
            <p:nvSpPr>
              <p:cNvPr id="51" name="Rectangle à coins arrondis 50"/>
              <p:cNvSpPr/>
              <p:nvPr/>
            </p:nvSpPr>
            <p:spPr>
              <a:xfrm>
                <a:off x="4100945" y="1163638"/>
                <a:ext cx="803117" cy="175418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Triangle isocèle 51"/>
              <p:cNvSpPr/>
              <p:nvPr/>
            </p:nvSpPr>
            <p:spPr>
              <a:xfrm rot="10800000">
                <a:off x="4178089" y="1339055"/>
                <a:ext cx="565926" cy="140639"/>
              </a:xfrm>
              <a:prstGeom prst="triangle">
                <a:avLst>
                  <a:gd name="adj" fmla="val 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3" name="Groupe 52"/>
            <p:cNvGrpSpPr/>
            <p:nvPr/>
          </p:nvGrpSpPr>
          <p:grpSpPr>
            <a:xfrm rot="10800000">
              <a:off x="5383654" y="5854557"/>
              <a:ext cx="803117" cy="316056"/>
              <a:chOff x="4100945" y="1166813"/>
              <a:chExt cx="803117" cy="316056"/>
            </a:xfrm>
          </p:grpSpPr>
          <p:sp>
            <p:nvSpPr>
              <p:cNvPr id="54" name="Rectangle à coins arrondis 53"/>
              <p:cNvSpPr/>
              <p:nvPr/>
            </p:nvSpPr>
            <p:spPr>
              <a:xfrm>
                <a:off x="4100945" y="1166813"/>
                <a:ext cx="803117" cy="175418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Triangle isocèle 54"/>
              <p:cNvSpPr/>
              <p:nvPr/>
            </p:nvSpPr>
            <p:spPr>
              <a:xfrm rot="10800000">
                <a:off x="4178089" y="1342230"/>
                <a:ext cx="565926" cy="140639"/>
              </a:xfrm>
              <a:prstGeom prst="triangle">
                <a:avLst>
                  <a:gd name="adj" fmla="val 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5531691" y="4267057"/>
              <a:ext cx="828877" cy="334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530622" y="1160463"/>
              <a:ext cx="832328" cy="33498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109627" y="2150723"/>
              <a:ext cx="897973" cy="1439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007600" y="2465498"/>
              <a:ext cx="1004282" cy="83199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443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</Words>
  <Application>Microsoft Office PowerPoint</Application>
  <PresentationFormat>Affichage à l'écran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Meens</dc:creator>
  <cp:lastModifiedBy>Meens</cp:lastModifiedBy>
  <cp:revision>11</cp:revision>
  <dcterms:created xsi:type="dcterms:W3CDTF">2013-11-14T13:45:52Z</dcterms:created>
  <dcterms:modified xsi:type="dcterms:W3CDTF">2013-11-14T23:09:21Z</dcterms:modified>
</cp:coreProperties>
</file>